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10" d="100"/>
          <a:sy n="110" d="100"/>
        </p:scale>
        <p:origin x="1080" y="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viewProps" Target="viewProps.xml"/><Relationship Id="rId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5" Type="http://schemas.openxmlformats.org/officeDocument/2006/relationships/tableStyles" Target="tableStyles.xml"/><Relationship Id="rId4" Type="http://schemas.openxmlformats.org/officeDocument/2006/relationships/theme" Target="theme/theme1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64C65-5DFE-4900-8B65-50B1A5078CE5}" type="datetimeFigureOut">
              <a:rPr lang="en-MY" smtClean="0"/>
              <a:t>24/8/2024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161F7-08CD-43BF-9EEC-F4799AAF2752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440378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64C65-5DFE-4900-8B65-50B1A5078CE5}" type="datetimeFigureOut">
              <a:rPr lang="en-MY" smtClean="0"/>
              <a:t>24/8/2024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161F7-08CD-43BF-9EEC-F4799AAF2752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2765657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64C65-5DFE-4900-8B65-50B1A5078CE5}" type="datetimeFigureOut">
              <a:rPr lang="en-MY" smtClean="0"/>
              <a:t>24/8/2024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161F7-08CD-43BF-9EEC-F4799AAF2752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1561353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64C65-5DFE-4900-8B65-50B1A5078CE5}" type="datetimeFigureOut">
              <a:rPr lang="en-MY" smtClean="0"/>
              <a:t>24/8/2024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161F7-08CD-43BF-9EEC-F4799AAF2752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9324856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64C65-5DFE-4900-8B65-50B1A5078CE5}" type="datetimeFigureOut">
              <a:rPr lang="en-MY" smtClean="0"/>
              <a:t>24/8/2024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161F7-08CD-43BF-9EEC-F4799AAF2752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8236037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64C65-5DFE-4900-8B65-50B1A5078CE5}" type="datetimeFigureOut">
              <a:rPr lang="en-MY" smtClean="0"/>
              <a:t>24/8/2024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161F7-08CD-43BF-9EEC-F4799AAF2752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7950654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64C65-5DFE-4900-8B65-50B1A5078CE5}" type="datetimeFigureOut">
              <a:rPr lang="en-MY" smtClean="0"/>
              <a:t>24/8/2024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161F7-08CD-43BF-9EEC-F4799AAF2752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812269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64C65-5DFE-4900-8B65-50B1A5078CE5}" type="datetimeFigureOut">
              <a:rPr lang="en-MY" smtClean="0"/>
              <a:t>24/8/2024</a:t>
            </a:fld>
            <a:endParaRPr lang="en-MY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161F7-08CD-43BF-9EEC-F4799AAF2752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7697575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64C65-5DFE-4900-8B65-50B1A5078CE5}" type="datetimeFigureOut">
              <a:rPr lang="en-MY" smtClean="0"/>
              <a:t>24/8/2024</a:t>
            </a:fld>
            <a:endParaRPr lang="en-MY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161F7-08CD-43BF-9EEC-F4799AAF2752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5014695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64C65-5DFE-4900-8B65-50B1A5078CE5}" type="datetimeFigureOut">
              <a:rPr lang="en-MY" smtClean="0"/>
              <a:t>24/8/2024</a:t>
            </a:fld>
            <a:endParaRPr lang="en-MY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161F7-08CD-43BF-9EEC-F4799AAF2752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3144559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64C65-5DFE-4900-8B65-50B1A5078CE5}" type="datetimeFigureOut">
              <a:rPr lang="en-MY" smtClean="0"/>
              <a:t>24/8/2024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161F7-08CD-43BF-9EEC-F4799AAF2752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0980679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64C65-5DFE-4900-8B65-50B1A5078CE5}" type="datetimeFigureOut">
              <a:rPr lang="en-MY" smtClean="0"/>
              <a:t>24/8/2024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161F7-08CD-43BF-9EEC-F4799AAF2752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8850564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4">
            <a:alphaModFix amt="90000"/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664C65-5DFE-4900-8B65-50B1A5078CE5}" type="datetimeFigureOut">
              <a:rPr lang="en-MY" smtClean="0"/>
              <a:t>24/8/2024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6161F7-08CD-43BF-9EEC-F4799AAF2752}" type="slidenum">
              <a:rPr lang="en-MY" smtClean="0"/>
              <a:t>‹#›</a:t>
            </a:fld>
            <a:endParaRPr lang="en-MY"/>
          </a:p>
        </p:txBody>
      </p:sp>
      <p:sp>
        <p:nvSpPr>
          <p:cNvPr id="7" name="Rounded Rectangle 9">
            <a:extLst>
              <a:ext uri="{FF2B5EF4-FFF2-40B4-BE49-F238E27FC236}">
                <a16:creationId xmlns:a16="http://schemas.microsoft.com/office/drawing/2014/main" id="{F8927AFA-B5B3-C1AB-09CD-279A6877D44D}"/>
              </a:ext>
            </a:extLst>
          </p:cNvPr>
          <p:cNvSpPr/>
          <p:nvPr userDrawn="1"/>
        </p:nvSpPr>
        <p:spPr>
          <a:xfrm>
            <a:off x="336140" y="926110"/>
            <a:ext cx="8473768" cy="1975039"/>
          </a:xfrm>
          <a:prstGeom prst="roundRect">
            <a:avLst/>
          </a:prstGeom>
          <a:solidFill>
            <a:schemeClr val="bg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3124DC5-87E6-B11F-E517-9375DAFC3BA6}"/>
              </a:ext>
            </a:extLst>
          </p:cNvPr>
          <p:cNvSpPr/>
          <p:nvPr userDrawn="1"/>
        </p:nvSpPr>
        <p:spPr>
          <a:xfrm>
            <a:off x="162098" y="3621924"/>
            <a:ext cx="8819803" cy="2263487"/>
          </a:xfrm>
          <a:prstGeom prst="rect">
            <a:avLst/>
          </a:prstGeom>
          <a:solidFill>
            <a:schemeClr val="bg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9813899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685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145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1_Office Theme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Surintan</dc:creator>
  <cp:lastModifiedBy>Daksh Thapar /CSF</cp:lastModifiedBy>
  <cp:revision>24</cp:revision>
  <dcterms:created xsi:type="dcterms:W3CDTF">2022-11-05T07:44:57Z</dcterms:created>
  <dcterms:modified xsi:type="dcterms:W3CDTF">2024-08-24T06:52:34Z</dcterms:modified>
</cp:coreProperties>
</file>

<file path=docProps/thumbnail.jpeg>
</file>